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134-EC69-41E1-A5A0-73AC6CAF09CA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72B-ECF1-4B57-A348-EBD7C3CE52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134-EC69-41E1-A5A0-73AC6CAF09CA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72B-ECF1-4B57-A348-EBD7C3CE52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134-EC69-41E1-A5A0-73AC6CAF09CA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72B-ECF1-4B57-A348-EBD7C3CE52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134-EC69-41E1-A5A0-73AC6CAF09CA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72B-ECF1-4B57-A348-EBD7C3CE52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134-EC69-41E1-A5A0-73AC6CAF09CA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72B-ECF1-4B57-A348-EBD7C3CE52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134-EC69-41E1-A5A0-73AC6CAF09CA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72B-ECF1-4B57-A348-EBD7C3CE52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134-EC69-41E1-A5A0-73AC6CAF09CA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72B-ECF1-4B57-A348-EBD7C3CE52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134-EC69-41E1-A5A0-73AC6CAF09CA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72B-ECF1-4B57-A348-EBD7C3CE52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134-EC69-41E1-A5A0-73AC6CAF09CA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72B-ECF1-4B57-A348-EBD7C3CE52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134-EC69-41E1-A5A0-73AC6CAF09CA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72B-ECF1-4B57-A348-EBD7C3CE52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134-EC69-41E1-A5A0-73AC6CAF09CA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72B-ECF1-4B57-A348-EBD7C3CE52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D134-EC69-41E1-A5A0-73AC6CAF09CA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6472B-ECF1-4B57-A348-EBD7C3CE52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Discussie les </a:t>
            </a:r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1000" dirty="0" smtClean="0"/>
              <a:t>Bron afbeelding: http://www.milesandmore.nl/emoticonversatie/</a:t>
            </a:r>
            <a:endParaRPr lang="nl-NL" sz="1000" dirty="0"/>
          </a:p>
        </p:txBody>
      </p:sp>
      <p:pic>
        <p:nvPicPr>
          <p:cNvPr id="4" name="Afbeelding 3" descr="Schermafbeelding-2015-06-05-om-21.48.21-150x15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908720"/>
            <a:ext cx="1428750" cy="1428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gaan we discussiëren?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 vormen 4 groepen</a:t>
            </a:r>
          </a:p>
          <a:p>
            <a:r>
              <a:rPr lang="nl-NL" dirty="0" smtClean="0"/>
              <a:t>Elke groep kiest 1 stelling</a:t>
            </a:r>
          </a:p>
          <a:p>
            <a:r>
              <a:rPr lang="nl-NL" dirty="0" smtClean="0"/>
              <a:t>Daar ga je de komende week over </a:t>
            </a:r>
            <a:r>
              <a:rPr lang="nl-NL" dirty="0" err="1" smtClean="0"/>
              <a:t>discussieren</a:t>
            </a:r>
            <a:r>
              <a:rPr lang="nl-NL" dirty="0" smtClean="0"/>
              <a:t> via </a:t>
            </a:r>
            <a:r>
              <a:rPr lang="nl-NL" dirty="0" err="1" smtClean="0"/>
              <a:t>WhatsApp</a:t>
            </a:r>
            <a:r>
              <a:rPr lang="nl-NL" dirty="0" smtClean="0"/>
              <a:t> </a:t>
            </a:r>
          </a:p>
          <a:p>
            <a:r>
              <a:rPr lang="nl-NL" dirty="0" smtClean="0"/>
              <a:t>De docent is ook lid van de groepen om orde te bewaken als dat nodig is</a:t>
            </a:r>
          </a:p>
          <a:p>
            <a:r>
              <a:rPr lang="nl-NL" dirty="0" smtClean="0"/>
              <a:t>Je houd je aan de regels 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respecteert elkaars mening</a:t>
            </a:r>
          </a:p>
          <a:p>
            <a:r>
              <a:rPr lang="nl-NL" dirty="0" smtClean="0"/>
              <a:t>Iedereen discussieert mee 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Verslag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Iedere leerling maak een verslag</a:t>
            </a:r>
          </a:p>
          <a:p>
            <a:r>
              <a:rPr lang="nl-NL" dirty="0" smtClean="0"/>
              <a:t>Je print de discussie uit (</a:t>
            </a:r>
            <a:r>
              <a:rPr lang="nl-NL" dirty="0"/>
              <a:t>via Instellingen&gt; meer&gt; chat e-mailen</a:t>
            </a:r>
            <a:r>
              <a:rPr lang="nl-NL" dirty="0" smtClean="0"/>
              <a:t>)</a:t>
            </a:r>
          </a:p>
          <a:p>
            <a:pPr lvl="0"/>
            <a:r>
              <a:rPr lang="nl-NL" dirty="0"/>
              <a:t>Daarna </a:t>
            </a:r>
            <a:r>
              <a:rPr lang="nl-NL" dirty="0" smtClean="0"/>
              <a:t>maak je een </a:t>
            </a:r>
            <a:r>
              <a:rPr lang="nl-NL" dirty="0"/>
              <a:t>lijst met de belangrijkste argumenten voor- en tegen.</a:t>
            </a:r>
          </a:p>
          <a:p>
            <a:pPr lvl="0"/>
            <a:r>
              <a:rPr lang="nl-NL" dirty="0" smtClean="0"/>
              <a:t>Je geeft in 5 </a:t>
            </a:r>
            <a:r>
              <a:rPr lang="nl-NL" dirty="0"/>
              <a:t>tot 10 regels aan wat </a:t>
            </a:r>
            <a:r>
              <a:rPr lang="nl-NL" dirty="0" smtClean="0"/>
              <a:t>je </a:t>
            </a:r>
            <a:r>
              <a:rPr lang="nl-NL" dirty="0"/>
              <a:t>zelf vind van deze discussie 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dirty="0"/>
              <a:t>1.  Het oog is het belangrijkste zintuig voor de </a:t>
            </a:r>
            <a:r>
              <a:rPr lang="nl-NL" b="1" dirty="0" smtClean="0"/>
              <a:t>mens</a:t>
            </a:r>
            <a:br>
              <a:rPr lang="nl-NL" b="1" dirty="0" smtClean="0"/>
            </a:br>
            <a:r>
              <a:rPr lang="nl-NL" b="1" dirty="0" smtClean="0"/>
              <a:t> </a:t>
            </a:r>
            <a:endParaRPr lang="nl-NL" dirty="0"/>
          </a:p>
          <a:p>
            <a:pPr marL="514350" indent="-514350">
              <a:buAutoNum type="arabicPeriod" startAt="2"/>
            </a:pPr>
            <a:r>
              <a:rPr lang="nl-NL" b="1" dirty="0" smtClean="0"/>
              <a:t>Het </a:t>
            </a:r>
            <a:r>
              <a:rPr lang="nl-NL" b="1" dirty="0"/>
              <a:t>oor is het belangrijkste zintuig voor de </a:t>
            </a:r>
            <a:r>
              <a:rPr lang="nl-NL" b="1" dirty="0" smtClean="0"/>
              <a:t>mens</a:t>
            </a:r>
            <a:br>
              <a:rPr lang="nl-NL" b="1" dirty="0" smtClean="0"/>
            </a:br>
            <a:endParaRPr lang="nl-NL" b="1" dirty="0" smtClean="0"/>
          </a:p>
          <a:p>
            <a:pPr marL="514350" indent="-514350">
              <a:buAutoNum type="arabicPeriod" startAt="2"/>
            </a:pPr>
            <a:r>
              <a:rPr lang="nl-NL" b="1" dirty="0" smtClean="0"/>
              <a:t>De </a:t>
            </a:r>
            <a:r>
              <a:rPr lang="nl-NL" b="1" dirty="0"/>
              <a:t>huid is het belangrijkste zintuig voor de mens </a:t>
            </a:r>
            <a:endParaRPr lang="nl-NL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Veel succes </a:t>
            </a:r>
            <a:endParaRPr lang="nl-NL" dirty="0"/>
          </a:p>
        </p:txBody>
      </p:sp>
      <p:pic>
        <p:nvPicPr>
          <p:cNvPr id="4" name="Tijdelijke aanduiding voor inhoud 3" descr="Schermafbeelding-2015-06-05-om-21.48.21-150x1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916832"/>
            <a:ext cx="3092772" cy="3092772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3563888" y="508518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000" dirty="0" smtClean="0"/>
              <a:t>Bron afbeelding: http://www.milesandmore.nl/emoticonversatie/</a:t>
            </a:r>
            <a:endParaRPr lang="nl-NL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135</Words>
  <Application>Microsoft Office PowerPoint</Application>
  <PresentationFormat>Diavoorstelling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Discussie les 5</vt:lpstr>
      <vt:lpstr>Hoe gaan we discussiëren? </vt:lpstr>
      <vt:lpstr>De regels</vt:lpstr>
      <vt:lpstr>Verslag </vt:lpstr>
      <vt:lpstr>De stellingen</vt:lpstr>
      <vt:lpstr>Veel succes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Discussie les 6</dc:title>
  <dc:creator>Henrike van Leuveren</dc:creator>
  <cp:lastModifiedBy>Henrike van Leuveren</cp:lastModifiedBy>
  <cp:revision>2</cp:revision>
  <dcterms:created xsi:type="dcterms:W3CDTF">2016-07-11T22:20:56Z</dcterms:created>
  <dcterms:modified xsi:type="dcterms:W3CDTF">2016-07-11T22:30:37Z</dcterms:modified>
</cp:coreProperties>
</file>